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4"/>
    <p:sldMasterId id="2147483648" r:id="rId5"/>
    <p:sldMasterId id="2147483788" r:id="rId6"/>
    <p:sldMasterId id="2147483818" r:id="rId7"/>
    <p:sldMasterId id="2147483860" r:id="rId8"/>
    <p:sldMasterId id="2147484436" r:id="rId9"/>
    <p:sldMasterId id="2147484418" r:id="rId10"/>
  </p:sldMasterIdLst>
  <p:notesMasterIdLst>
    <p:notesMasterId r:id="rId12"/>
  </p:notesMasterIdLst>
  <p:handoutMasterIdLst>
    <p:handoutMasterId r:id="rId13"/>
  </p:handoutMasterIdLst>
  <p:sldIdLst>
    <p:sldId id="257" r:id="rId11"/>
  </p:sldIdLst>
  <p:sldSz cx="9144000" cy="5143500" type="screen16x9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2">
          <p15:clr>
            <a:srgbClr val="A4A3A4"/>
          </p15:clr>
        </p15:guide>
        <p15:guide id="2" orient="horz" pos="2163">
          <p15:clr>
            <a:srgbClr val="A4A3A4"/>
          </p15:clr>
        </p15:guide>
        <p15:guide id="3" orient="horz" pos="2887">
          <p15:clr>
            <a:srgbClr val="A4A3A4"/>
          </p15:clr>
        </p15:guide>
        <p15:guide id="4" orient="horz" pos="725">
          <p15:clr>
            <a:srgbClr val="A4A3A4"/>
          </p15:clr>
        </p15:guide>
        <p15:guide id="5" pos="2880">
          <p15:clr>
            <a:srgbClr val="A4A3A4"/>
          </p15:clr>
        </p15:guide>
        <p15:guide id="6" pos="2162">
          <p15:clr>
            <a:srgbClr val="A4A3A4"/>
          </p15:clr>
        </p15:guide>
        <p15:guide id="7" pos="3599">
          <p15:clr>
            <a:srgbClr val="A4A3A4"/>
          </p15:clr>
        </p15:guide>
        <p15:guide id="8" pos="4322">
          <p15:clr>
            <a:srgbClr val="A4A3A4"/>
          </p15:clr>
        </p15:guide>
        <p15:guide id="9" pos="5042">
          <p15:clr>
            <a:srgbClr val="A4A3A4"/>
          </p15:clr>
        </p15:guide>
        <p15:guide id="10" pos="1443">
          <p15:clr>
            <a:srgbClr val="A4A3A4"/>
          </p15:clr>
        </p15:guide>
        <p15:guide id="11" pos="722">
          <p15:clr>
            <a:srgbClr val="A4A3A4"/>
          </p15:clr>
        </p15:guide>
        <p15:guide id="12" orient="horz" pos="1426">
          <p15:clr>
            <a:srgbClr val="A4A3A4"/>
          </p15:clr>
        </p15:guide>
        <p15:guide id="13" orient="horz" pos="1441">
          <p15:clr>
            <a:srgbClr val="A4A3A4"/>
          </p15:clr>
        </p15:guide>
        <p15:guide id="14" orient="horz" pos="2051" userDrawn="1">
          <p15:clr>
            <a:srgbClr val="A4A3A4"/>
          </p15:clr>
        </p15:guide>
        <p15:guide id="15" orient="horz" pos="2179">
          <p15:clr>
            <a:srgbClr val="A4A3A4"/>
          </p15:clr>
        </p15:guide>
        <p15:guide id="16" orient="horz" pos="2913" userDrawn="1">
          <p15:clr>
            <a:srgbClr val="A4A3A4"/>
          </p15:clr>
        </p15:guide>
        <p15:guide id="17" orient="horz" pos="14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äivi Sipiläinen" initials="PS" lastIdx="24" clrIdx="0">
    <p:extLst>
      <p:ext uri="{19B8F6BF-5375-455C-9EA6-DF929625EA0E}">
        <p15:presenceInfo xmlns:p15="http://schemas.microsoft.com/office/powerpoint/2012/main" userId="S-1-5-21-839778643-642022737-108707615-55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F"/>
    <a:srgbClr val="003370"/>
    <a:srgbClr val="48AAE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12" autoAdjust="0"/>
  </p:normalViewPr>
  <p:slideViewPr>
    <p:cSldViewPr snapToGrid="0" showGuides="1">
      <p:cViewPr varScale="1">
        <p:scale>
          <a:sx n="139" d="100"/>
          <a:sy n="139" d="100"/>
        </p:scale>
        <p:origin x="120" y="630"/>
      </p:cViewPr>
      <p:guideLst>
        <p:guide orient="horz" pos="1442"/>
        <p:guide orient="horz" pos="2163"/>
        <p:guide orient="horz" pos="2887"/>
        <p:guide orient="horz" pos="725"/>
        <p:guide pos="2880"/>
        <p:guide pos="2162"/>
        <p:guide pos="3599"/>
        <p:guide pos="4322"/>
        <p:guide pos="5042"/>
        <p:guide pos="1443"/>
        <p:guide pos="722"/>
        <p:guide orient="horz" pos="1426"/>
        <p:guide orient="horz" pos="1441"/>
        <p:guide orient="horz" pos="2051"/>
        <p:guide orient="horz" pos="2179"/>
        <p:guide orient="horz" pos="2913"/>
        <p:guide orient="horz" pos="14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834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71CC-F8F9-4ECB-BDBA-BCC1EECAE844}" type="datetimeFigureOut">
              <a:rPr lang="fi-FI" smtClean="0"/>
              <a:pPr/>
              <a:t>6.6.2025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5871-50C5-4F9F-AC5D-0D4CB917FC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02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17941-B2BB-4111-AB7F-376FC6024193}" type="datetimeFigureOut">
              <a:rPr lang="fi-FI" smtClean="0"/>
              <a:pPr/>
              <a:t>6.6.2025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2CD8-1113-4C53-8100-DC18D9745A6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6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7D72F1D-8CDE-6E97-8ADB-7659D89AD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/>
          <a:stretch/>
        </p:blipFill>
        <p:spPr>
          <a:xfrm>
            <a:off x="0" y="0"/>
            <a:ext cx="3882766" cy="5143500"/>
          </a:xfrm>
          <a:prstGeom prst="rect">
            <a:avLst/>
          </a:prstGeom>
        </p:spPr>
      </p:pic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269416AB-301E-5BEC-F1DF-17C3F27442A9}"/>
              </a:ext>
            </a:extLst>
          </p:cNvPr>
          <p:cNvSpPr/>
          <p:nvPr userDrawn="1"/>
        </p:nvSpPr>
        <p:spPr>
          <a:xfrm>
            <a:off x="1361150" y="748"/>
            <a:ext cx="2525767" cy="514275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6C5818E-F23D-576F-96C6-B809FD001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5EEDAF-E8AE-9FF1-D8ED-D7A5E5A39E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48182B-1F18-469F-5FFA-A4173DD6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6F15E2B6-2362-A53D-3D12-FAAB3BB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216" y="2031312"/>
            <a:ext cx="5263848" cy="1404000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24E7AE-0CCA-DC0F-F8CC-4A6CAAE05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215" y="3498945"/>
            <a:ext cx="5263848" cy="638866"/>
          </a:xfrm>
        </p:spPr>
        <p:txBody>
          <a:bodyPr bIns="0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5ED012C6-102B-5E2A-7EF3-8A2BE598A3E3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14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350" y="1150938"/>
            <a:ext cx="3425825" cy="3432175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1150938"/>
            <a:ext cx="4572000" cy="3432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03FD00-63DD-4D0C-812A-E414AA06F778}" type="datetime1">
              <a:rPr lang="fi-FI" smtClean="0"/>
              <a:t>6.6.2025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" y="0"/>
            <a:ext cx="3429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6" y="0"/>
            <a:ext cx="2281238" cy="48466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13413" y="1"/>
            <a:ext cx="2290761" cy="4846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F33168-2E8A-4E2B-B378-027CC20CBAF6}" type="datetime1">
              <a:rPr lang="fi-FI" smtClean="0"/>
              <a:t>6.6.2025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icture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" y="0"/>
            <a:ext cx="3429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0"/>
            <a:ext cx="4571999" cy="2289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32175" y="2289175"/>
            <a:ext cx="4571999" cy="25574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BB0D23-57BC-4505-83AC-A759DAAAFFFC}" type="datetime1">
              <a:rPr lang="fi-FI" smtClean="0"/>
              <a:t>6.6.2025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175" y="0"/>
            <a:ext cx="8001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1150938"/>
            <a:ext cx="2281238" cy="2276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13414" y="1150938"/>
            <a:ext cx="2290762" cy="2282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432175" y="3433763"/>
            <a:ext cx="4567237" cy="1412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CBA4BE9-7D94-4D61-8745-F1ACCA560DF9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30800" y="0"/>
            <a:ext cx="4572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30800" y="1150938"/>
            <a:ext cx="4572000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308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39CBED-BB04-4150-9B6C-E584A45FB5B3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58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Lef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30800" y="0"/>
            <a:ext cx="4572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30800" y="1150938"/>
            <a:ext cx="4572000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30800" cy="5143500"/>
          </a:xfrm>
          <a:custGeom>
            <a:avLst/>
            <a:gdLst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3430800 w 3430800"/>
              <a:gd name="connsiteY3" fmla="*/ 5143500 h 5143500"/>
              <a:gd name="connsiteX4" fmla="*/ 0 w 3430800"/>
              <a:gd name="connsiteY4" fmla="*/ 5143500 h 5143500"/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3430800 w 3430800"/>
              <a:gd name="connsiteY3" fmla="*/ 5143500 h 5143500"/>
              <a:gd name="connsiteX4" fmla="*/ 1054608 w 3430800"/>
              <a:gd name="connsiteY4" fmla="*/ 5138928 h 5143500"/>
              <a:gd name="connsiteX5" fmla="*/ 0 w 3430800"/>
              <a:gd name="connsiteY5" fmla="*/ 5143500 h 5143500"/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1059456 w 3430800"/>
              <a:gd name="connsiteY3" fmla="*/ 5137404 h 5143500"/>
              <a:gd name="connsiteX4" fmla="*/ 1054608 w 3430800"/>
              <a:gd name="connsiteY4" fmla="*/ 5138928 h 5143500"/>
              <a:gd name="connsiteX5" fmla="*/ 0 w 34308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00" h="5143500">
                <a:moveTo>
                  <a:pt x="0" y="5143500"/>
                </a:moveTo>
                <a:lnTo>
                  <a:pt x="0" y="0"/>
                </a:lnTo>
                <a:lnTo>
                  <a:pt x="3430800" y="0"/>
                </a:lnTo>
                <a:lnTo>
                  <a:pt x="1059456" y="5137404"/>
                </a:lnTo>
                <a:lnTo>
                  <a:pt x="1054608" y="5138928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39CBED-BB04-4150-9B6C-E584A45FB5B3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679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50938"/>
            <a:ext cx="3960000" cy="37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BB1B5-9402-41C6-BBE9-2D3CA81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2C640-6556-407A-B38B-635D688A81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2000" y="1152000"/>
            <a:ext cx="3960000" cy="37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D8FFB7-E568-6CED-90BB-C1515118390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4577B-D486-6124-0662-0CAC2477F7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243E25-33FA-D977-1CC6-B6C9FDDC003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557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Differ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50938"/>
            <a:ext cx="3960000" cy="3707574"/>
          </a:xfrm>
        </p:spPr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BB1B5-9402-41C6-BBE9-2D3CA81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2C640-6556-407A-B38B-635D688A81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2000" y="1152000"/>
            <a:ext cx="3960000" cy="3695700"/>
          </a:xfrm>
        </p:spPr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E5ABB5-275A-F62C-3D71-7F20EBF816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E23DE-B07A-2953-BF6A-8529931310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94387B-4B4B-78A0-31D7-E1693BC5C07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139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BFDF6C5C-FE41-6179-59A2-591B5C5A03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150938"/>
            <a:ext cx="8004175" cy="3695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2D9240-E61A-442E-836F-44168ED1B16A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94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FF161D67-2190-F41F-8AA7-2A65371C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5A7E0D-8E79-460E-872D-49A33DB727E4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872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285D-5902-D1BB-7CFE-989C4BE2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8" y="2376000"/>
            <a:ext cx="6120000" cy="1800000"/>
          </a:xfrm>
        </p:spPr>
        <p:txBody>
          <a:bodyPr lIns="0" tIns="0" rIns="0" anchor="t" anchorCtr="0">
            <a:noAutofit/>
          </a:bodyPr>
          <a:lstStyle>
            <a:lvl1pPr>
              <a:defRPr sz="4800" b="0" cap="all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DA02B-3807-FCC8-99E3-464A748F8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3C6BCB1E-119A-8ACF-743E-BA03CBF49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409" y="1707808"/>
            <a:ext cx="1468031" cy="359339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D4A18287-53FB-52D2-19B1-7C0792E00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082" b="30689"/>
          <a:stretch/>
        </p:blipFill>
        <p:spPr>
          <a:xfrm flipH="1">
            <a:off x="5463250" y="458552"/>
            <a:ext cx="3680749" cy="4696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95AD54-2232-44AA-DA39-910D210EE68C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9681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fferent bullets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2D407AFA-9EEC-12FF-FE65-6D680E44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5A7E0D-8E79-460E-872D-49A33DB727E4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0593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quare picture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C0118036-1193-F1E5-CA4C-4C2370EE6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46968"/>
            <a:ext cx="4572000" cy="3436145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150938"/>
            <a:ext cx="3432175" cy="3432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443AB8-A4FA-4D42-9D21-95495DE83EB7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3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 picture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8D5B14FB-8DFA-027D-83EF-5E7CFF693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350" y="1150938"/>
            <a:ext cx="3425825" cy="3432175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1150938"/>
            <a:ext cx="4572000" cy="3432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03FD00-63DD-4D0C-812A-E414AA06F778}" type="datetime1">
              <a:rPr lang="fi-FI" smtClean="0"/>
              <a:t>6.6.2025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3400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ictures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8E0F1AAB-534B-1A55-57AD-BCC09AADE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" y="0"/>
            <a:ext cx="3429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6" y="0"/>
            <a:ext cx="2281238" cy="48466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13413" y="1"/>
            <a:ext cx="2290761" cy="4846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F33168-2E8A-4E2B-B378-027CC20CBAF6}" type="datetime1">
              <a:rPr lang="fi-FI" smtClean="0"/>
              <a:t>6.6.2025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1221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ictures wide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1F7A21F8-A1F3-EA77-2A64-6E28D429F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" y="0"/>
            <a:ext cx="3429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0"/>
            <a:ext cx="4571999" cy="2289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32175" y="2289175"/>
            <a:ext cx="4571999" cy="25574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BB0D23-57BC-4505-83AC-A759DAAAFFFC}" type="datetime1">
              <a:rPr lang="fi-FI" smtClean="0"/>
              <a:t>6.6.2025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0556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pictures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93B3D318-A5CA-5301-BB1E-1C4BCF598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175" y="0"/>
            <a:ext cx="8001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1150938"/>
            <a:ext cx="2281238" cy="2276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13414" y="1150938"/>
            <a:ext cx="2290762" cy="2282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432175" y="3433763"/>
            <a:ext cx="4567237" cy="1412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CBA4BE9-7D94-4D61-8745-F1ACCA560DF9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142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Text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EC77D7EE-D3C2-0FFB-5342-1F3CE116B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30800" y="0"/>
            <a:ext cx="4572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30800" y="1150938"/>
            <a:ext cx="4572000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308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39CBED-BB04-4150-9B6C-E584A45FB5B3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8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Left Picture and Text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6148D103-7585-D27F-EFAD-1BFED0328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30800" y="0"/>
            <a:ext cx="4572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30800" y="1150938"/>
            <a:ext cx="4572000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30800" cy="5143500"/>
          </a:xfrm>
          <a:custGeom>
            <a:avLst/>
            <a:gdLst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3430800 w 3430800"/>
              <a:gd name="connsiteY3" fmla="*/ 5143500 h 5143500"/>
              <a:gd name="connsiteX4" fmla="*/ 0 w 3430800"/>
              <a:gd name="connsiteY4" fmla="*/ 5143500 h 5143500"/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3430800 w 3430800"/>
              <a:gd name="connsiteY3" fmla="*/ 5143500 h 5143500"/>
              <a:gd name="connsiteX4" fmla="*/ 1054608 w 3430800"/>
              <a:gd name="connsiteY4" fmla="*/ 5138928 h 5143500"/>
              <a:gd name="connsiteX5" fmla="*/ 0 w 3430800"/>
              <a:gd name="connsiteY5" fmla="*/ 5143500 h 5143500"/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1059456 w 3430800"/>
              <a:gd name="connsiteY3" fmla="*/ 5137404 h 5143500"/>
              <a:gd name="connsiteX4" fmla="*/ 1054608 w 3430800"/>
              <a:gd name="connsiteY4" fmla="*/ 5138928 h 5143500"/>
              <a:gd name="connsiteX5" fmla="*/ 0 w 34308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00" h="5143500">
                <a:moveTo>
                  <a:pt x="0" y="5143500"/>
                </a:moveTo>
                <a:lnTo>
                  <a:pt x="0" y="0"/>
                </a:lnTo>
                <a:lnTo>
                  <a:pt x="3430800" y="0"/>
                </a:lnTo>
                <a:lnTo>
                  <a:pt x="1059456" y="5137404"/>
                </a:lnTo>
                <a:lnTo>
                  <a:pt x="1054608" y="5138928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39CBED-BB04-4150-9B6C-E584A45FB5B3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1620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5DD09313-5C4F-EC0C-ADA8-81735B032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50938"/>
            <a:ext cx="3960000" cy="37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BB1B5-9402-41C6-BBE9-2D3CA81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2C640-6556-407A-B38B-635D688A81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2000" y="1152000"/>
            <a:ext cx="3960000" cy="37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D458EE-938B-1A07-403A-1F711B0181D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840EF7F-88E4-A451-8F70-4D2FBDA5B3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0F6DA9-4AF2-6138-89F8-2D62D6E15DC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801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Different bullets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ADA090F9-1418-6C6B-FB19-4A6EF4AF9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41702"/>
            <a:ext cx="1139825" cy="400105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50938"/>
            <a:ext cx="3960000" cy="3707574"/>
          </a:xfrm>
        </p:spPr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BB1B5-9402-41C6-BBE9-2D3CA81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2C640-6556-407A-B38B-635D688A81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2000" y="1152000"/>
            <a:ext cx="3960000" cy="3695700"/>
          </a:xfrm>
        </p:spPr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C642B7-0C73-9E53-C647-78A8B8AD606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075ECA5-E270-8500-96DA-2FACFDC23DE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513365-4618-F069-CF3F-2524B5E774E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49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800B4786-B445-B838-EB9B-A36285588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6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BAF18-E108-8713-D8FB-C182BA8A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4" y="1944000"/>
            <a:ext cx="6840000" cy="1800000"/>
          </a:xfrm>
        </p:spPr>
        <p:txBody>
          <a:bodyPr lIns="0" tIns="0" rIns="0" bIns="0" anchor="t" anchorCtr="0">
            <a:noAutofit/>
          </a:bodyPr>
          <a:lstStyle>
            <a:lvl1pPr>
              <a:defRPr sz="4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8" name="Kuva 1">
            <a:extLst>
              <a:ext uri="{FF2B5EF4-FFF2-40B4-BE49-F238E27FC236}">
                <a16:creationId xmlns:a16="http://schemas.microsoft.com/office/drawing/2014/main" id="{53D67277-E28C-6F6E-0990-016272D78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2422" t="-5596" r="38929" b="44116"/>
          <a:stretch/>
        </p:blipFill>
        <p:spPr>
          <a:xfrm>
            <a:off x="6089050" y="1136822"/>
            <a:ext cx="3056389" cy="4017213"/>
          </a:xfrm>
          <a:prstGeom prst="rect">
            <a:avLst/>
          </a:prstGeom>
        </p:spPr>
      </p:pic>
      <p:pic>
        <p:nvPicPr>
          <p:cNvPr id="9" name="Kuva 4">
            <a:extLst>
              <a:ext uri="{FF2B5EF4-FFF2-40B4-BE49-F238E27FC236}">
                <a16:creationId xmlns:a16="http://schemas.microsoft.com/office/drawing/2014/main" id="{1F27FBC8-38DD-2FDF-FAC2-DED214D968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834" y="1240517"/>
            <a:ext cx="1349542" cy="3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3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E2BFCA78-3C0A-F350-3AA7-6E51156C4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150938"/>
            <a:ext cx="8004175" cy="3695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2D9240-E61A-442E-836F-44168ED1B16A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9792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7FE04FE0-4C71-3BC8-E87F-5EDAB1039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5A7E0D-8E79-460E-872D-49A33DB727E4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567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fferent bullets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EE23B1AC-B2A0-6342-278D-FC7A85B51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5A7E0D-8E79-460E-872D-49A33DB727E4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045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quare picture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CD703B00-7614-70D7-4C93-D82394247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46968"/>
            <a:ext cx="4572000" cy="3436145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150938"/>
            <a:ext cx="3432175" cy="3432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443AB8-A4FA-4D42-9D21-95495DE83EB7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652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 picture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246B2D1F-D4B3-9807-170F-CA65FAE08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350" y="1150938"/>
            <a:ext cx="3425825" cy="3432175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1150938"/>
            <a:ext cx="4572000" cy="3432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03FD00-63DD-4D0C-812A-E414AA06F778}" type="datetime1">
              <a:rPr lang="fi-FI" smtClean="0"/>
              <a:t>6.6.2025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712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ictures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57FDD228-6EF6-764A-9324-3B5E9D507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" y="0"/>
            <a:ext cx="3429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6" y="0"/>
            <a:ext cx="2281238" cy="48466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13413" y="1"/>
            <a:ext cx="2290761" cy="4846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F33168-2E8A-4E2B-B378-027CC20CBAF6}" type="datetime1">
              <a:rPr lang="fi-FI" smtClean="0"/>
              <a:t>6.6.2025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094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ictures wide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A9E276E3-6992-338F-1637-1EF402DF3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" y="0"/>
            <a:ext cx="3429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0"/>
            <a:ext cx="4571999" cy="2289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32175" y="2289175"/>
            <a:ext cx="4571999" cy="25574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BB0D23-57BC-4505-83AC-A759DAAAFFFC}" type="datetime1">
              <a:rPr lang="fi-FI" smtClean="0"/>
              <a:t>6.6.2025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4026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pictures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10CCB9DD-DDDF-B969-C124-CF176DA67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175" y="0"/>
            <a:ext cx="8001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1150938"/>
            <a:ext cx="2281238" cy="2276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13414" y="1150938"/>
            <a:ext cx="2290762" cy="2282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432175" y="3433763"/>
            <a:ext cx="4567237" cy="1412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CBA4BE9-7D94-4D61-8745-F1ACCA560DF9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683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Text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24F51953-E793-B839-47FC-3E47BF76E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30800" y="0"/>
            <a:ext cx="4572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30800" y="1150938"/>
            <a:ext cx="4572000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308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39CBED-BB04-4150-9B6C-E584A45FB5B3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0163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Left Picture and Text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34C70E91-56A9-2068-8041-1F97A29AB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30800" y="0"/>
            <a:ext cx="4572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30800" y="1150938"/>
            <a:ext cx="4572000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30800" cy="5143500"/>
          </a:xfrm>
          <a:custGeom>
            <a:avLst/>
            <a:gdLst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3430800 w 3430800"/>
              <a:gd name="connsiteY3" fmla="*/ 5143500 h 5143500"/>
              <a:gd name="connsiteX4" fmla="*/ 0 w 3430800"/>
              <a:gd name="connsiteY4" fmla="*/ 5143500 h 5143500"/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3430800 w 3430800"/>
              <a:gd name="connsiteY3" fmla="*/ 5143500 h 5143500"/>
              <a:gd name="connsiteX4" fmla="*/ 1054608 w 3430800"/>
              <a:gd name="connsiteY4" fmla="*/ 5138928 h 5143500"/>
              <a:gd name="connsiteX5" fmla="*/ 0 w 3430800"/>
              <a:gd name="connsiteY5" fmla="*/ 5143500 h 5143500"/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1059456 w 3430800"/>
              <a:gd name="connsiteY3" fmla="*/ 5137404 h 5143500"/>
              <a:gd name="connsiteX4" fmla="*/ 1054608 w 3430800"/>
              <a:gd name="connsiteY4" fmla="*/ 5138928 h 5143500"/>
              <a:gd name="connsiteX5" fmla="*/ 0 w 34308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00" h="5143500">
                <a:moveTo>
                  <a:pt x="0" y="5143500"/>
                </a:moveTo>
                <a:lnTo>
                  <a:pt x="0" y="0"/>
                </a:lnTo>
                <a:lnTo>
                  <a:pt x="3430800" y="0"/>
                </a:lnTo>
                <a:lnTo>
                  <a:pt x="1059456" y="5137404"/>
                </a:lnTo>
                <a:lnTo>
                  <a:pt x="1054608" y="5138928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39CBED-BB04-4150-9B6C-E584A45FB5B3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30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The 1 partner for critical opera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8117770-A410-67A6-32CF-B06E2DD2A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/>
          <a:stretch/>
        </p:blipFill>
        <p:spPr>
          <a:xfrm>
            <a:off x="0" y="0"/>
            <a:ext cx="3882766" cy="514350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3F88929-A030-4328-3C3E-C2CB1287CDF1}"/>
              </a:ext>
            </a:extLst>
          </p:cNvPr>
          <p:cNvSpPr/>
          <p:nvPr userDrawn="1"/>
        </p:nvSpPr>
        <p:spPr>
          <a:xfrm>
            <a:off x="1361150" y="748"/>
            <a:ext cx="2525767" cy="514275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9C79A-1FCA-4E45-9A44-0807A135AF46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18084-D4BC-AAA7-56F1-4B7BD0E35907}"/>
              </a:ext>
            </a:extLst>
          </p:cNvPr>
          <p:cNvSpPr txBox="1"/>
          <p:nvPr userDrawn="1"/>
        </p:nvSpPr>
        <p:spPr>
          <a:xfrm>
            <a:off x="2286000" y="31658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1">
                <a:solidFill>
                  <a:schemeClr val="tx2"/>
                </a:solidFill>
                <a:latin typeface="+mj-lt"/>
              </a:rPr>
              <a:t>The #1 partner for critical operations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B99D3-9B7F-4DB0-99CE-A030413EE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9"/>
          <a:stretch/>
        </p:blipFill>
        <p:spPr>
          <a:xfrm>
            <a:off x="1924723" y="1443164"/>
            <a:ext cx="5294553" cy="172194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1393F-6323-C1CE-6851-A4216CB8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ECCA8-AFA7-19B3-5122-A2BDA03D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62AA91A-DDD7-ECA1-28AD-0D4666DB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073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10E4D816-0972-F014-9213-891380123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50938"/>
            <a:ext cx="3960000" cy="37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BB1B5-9402-41C6-BBE9-2D3CA81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2C640-6556-407A-B38B-635D688A81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2000" y="1152000"/>
            <a:ext cx="3960000" cy="37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05C1E0-A2BA-38A5-1E39-258A6D6D51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42455D-111C-6D86-2BC3-2B00E5A5B88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94EB11-EE29-0D27-CE60-2FE83768FB7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86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Different bullets Graph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1" descr="Background pattern&#10;&#10;Description automatically generated">
            <a:extLst>
              <a:ext uri="{FF2B5EF4-FFF2-40B4-BE49-F238E27FC236}">
                <a16:creationId xmlns:a16="http://schemas.microsoft.com/office/drawing/2014/main" id="{85A61C88-94A0-2499-3322-4C7D9D4F9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9933"/>
          <a:stretch>
            <a:fillRect/>
          </a:stretch>
        </p:blipFill>
        <p:spPr>
          <a:xfrm>
            <a:off x="7994511" y="1141052"/>
            <a:ext cx="1139825" cy="40017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50938"/>
            <a:ext cx="3960000" cy="3707574"/>
          </a:xfrm>
        </p:spPr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BB1B5-9402-41C6-BBE9-2D3CA81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2C640-6556-407A-B38B-635D688A81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2000" y="1152000"/>
            <a:ext cx="3960000" cy="3695700"/>
          </a:xfrm>
        </p:spPr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3985E-8022-3E37-0A01-926485CC313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B839147-8AD8-06E5-DDF1-C7C57928C4D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2D79E0-B864-8D95-7E6F-D17FD402E8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4818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5F910BA0-D03C-C5E2-0A3D-810F86A61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150938"/>
            <a:ext cx="8004175" cy="3695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3E153EF-A7F4-82CA-D2F1-77DA25D47E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126BC862-003D-6A66-5A2A-EA0A609BCA5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4" name="Dian numeron paikkamerkki 12">
            <a:extLst>
              <a:ext uri="{FF2B5EF4-FFF2-40B4-BE49-F238E27FC236}">
                <a16:creationId xmlns:a16="http://schemas.microsoft.com/office/drawing/2014/main" id="{DC62B830-A414-E0CB-F5C3-11479B5466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57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F5BBC8EA-80B1-693E-29E6-51E69B04C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41702"/>
            <a:ext cx="8001001" cy="37075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63EF485-5056-F969-E459-4363CF70BD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4154264A-F12B-B519-20D0-8DCD7635704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4" name="Dian numeron paikkamerkki 12">
            <a:extLst>
              <a:ext uri="{FF2B5EF4-FFF2-40B4-BE49-F238E27FC236}">
                <a16:creationId xmlns:a16="http://schemas.microsoft.com/office/drawing/2014/main" id="{65FFBF5C-2285-6F94-4301-ADE8E836BC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4750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fferent bullets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14B5F7BA-A7BE-0C19-71FE-537621F14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9A2B967F-69AF-8D1B-5741-7621AB06F5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9339E526-83E8-B264-97C0-00CE1D4B9E1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4" name="Dian numeron paikkamerkki 12">
            <a:extLst>
              <a:ext uri="{FF2B5EF4-FFF2-40B4-BE49-F238E27FC236}">
                <a16:creationId xmlns:a16="http://schemas.microsoft.com/office/drawing/2014/main" id="{313E4A88-4A64-A406-65AD-6A544D3A67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3545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quare picture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767D3FBB-0E39-D192-6E68-EB09660B7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46968"/>
            <a:ext cx="4572000" cy="3436145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150938"/>
            <a:ext cx="3432175" cy="3432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74D93EB3-C5AC-DE9C-6297-FC83FAAAAE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5B40C9DA-9DAF-C57C-57A1-D88F383E6F7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5" name="Dian numeron paikkamerkki 12">
            <a:extLst>
              <a:ext uri="{FF2B5EF4-FFF2-40B4-BE49-F238E27FC236}">
                <a16:creationId xmlns:a16="http://schemas.microsoft.com/office/drawing/2014/main" id="{7D534177-46E4-2193-D4BE-6B45E36F71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1254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 picture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977CD0C4-A496-D9E3-FAED-E680961DA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350" y="1150938"/>
            <a:ext cx="3425825" cy="3432175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1150938"/>
            <a:ext cx="4572000" cy="3432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114DA3E-9FDC-3EA4-08AD-58A1C32462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C1506723-7F76-514D-4BA6-504E3070B1C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5" name="Dian numeron paikkamerkki 12">
            <a:extLst>
              <a:ext uri="{FF2B5EF4-FFF2-40B4-BE49-F238E27FC236}">
                <a16:creationId xmlns:a16="http://schemas.microsoft.com/office/drawing/2014/main" id="{A713DCA3-F65F-94C9-D9A6-434133D9D45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7425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ictures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048946CB-A350-23E9-9832-5D761BB93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" y="0"/>
            <a:ext cx="3429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6" y="0"/>
            <a:ext cx="2281238" cy="48466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13413" y="1"/>
            <a:ext cx="2290761" cy="4846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79552D4D-F2A8-B5E2-EE97-47C07F60FA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E9306E14-BC93-15FC-8DB9-A0263192BD7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6" name="Dian numeron paikkamerkki 12">
            <a:extLst>
              <a:ext uri="{FF2B5EF4-FFF2-40B4-BE49-F238E27FC236}">
                <a16:creationId xmlns:a16="http://schemas.microsoft.com/office/drawing/2014/main" id="{A7D54690-62B7-525F-9B71-D9445F31DB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344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ictures wide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30E21EE9-9AEF-DC58-523C-0659FF705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19"/>
            <a:ext cx="1139825" cy="400223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" y="0"/>
            <a:ext cx="3429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0"/>
            <a:ext cx="4571999" cy="2289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32175" y="2289175"/>
            <a:ext cx="4571999" cy="25574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E14BD1A8-8D93-83D2-9D8D-97E1AACBCE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6B5441D7-E8F8-E03A-EA59-42EDBB5F652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6" name="Dian numeron paikkamerkki 12">
            <a:extLst>
              <a:ext uri="{FF2B5EF4-FFF2-40B4-BE49-F238E27FC236}">
                <a16:creationId xmlns:a16="http://schemas.microsoft.com/office/drawing/2014/main" id="{1075B2E3-F4B0-126F-D5D2-E67A539C76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6827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pictures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8097D353-5F80-2C59-4B6D-7580AB01B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6932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175" y="0"/>
            <a:ext cx="8001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50938"/>
            <a:ext cx="3432175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32175" y="1150938"/>
            <a:ext cx="2281238" cy="2276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713414" y="1150938"/>
            <a:ext cx="2290762" cy="2282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432175" y="3433763"/>
            <a:ext cx="4567237" cy="1412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A98EC53B-7173-DA0C-7A32-AB89C931048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2437D6C2-BD6C-F045-BAAA-4E00970BA0E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6" name="Dian numeron paikkamerkki 12">
            <a:extLst>
              <a:ext uri="{FF2B5EF4-FFF2-40B4-BE49-F238E27FC236}">
                <a16:creationId xmlns:a16="http://schemas.microsoft.com/office/drawing/2014/main" id="{C5163F16-BE2B-6948-5794-C69A6B7EE0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77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Luotettu kumppan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8117770-A410-67A6-32CF-B06E2DD2A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/>
          <a:stretch/>
        </p:blipFill>
        <p:spPr>
          <a:xfrm>
            <a:off x="0" y="0"/>
            <a:ext cx="3882766" cy="514350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3F88929-A030-4328-3C3E-C2CB1287CDF1}"/>
              </a:ext>
            </a:extLst>
          </p:cNvPr>
          <p:cNvSpPr/>
          <p:nvPr userDrawn="1"/>
        </p:nvSpPr>
        <p:spPr>
          <a:xfrm>
            <a:off x="1361150" y="748"/>
            <a:ext cx="2525767" cy="514275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9C79A-1FCA-4E45-9A44-0807A135AF46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18084-D4BC-AAA7-56F1-4B7BD0E35907}"/>
              </a:ext>
            </a:extLst>
          </p:cNvPr>
          <p:cNvSpPr txBox="1"/>
          <p:nvPr userDrawn="1"/>
        </p:nvSpPr>
        <p:spPr>
          <a:xfrm>
            <a:off x="2286000" y="31453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1">
                <a:solidFill>
                  <a:schemeClr val="tx2"/>
                </a:solidFill>
                <a:latin typeface="+mj-lt"/>
              </a:rPr>
              <a:t>Luotettu kumppani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9CFFB-B810-86E0-C41F-A38989BAC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9"/>
          <a:stretch/>
        </p:blipFill>
        <p:spPr>
          <a:xfrm>
            <a:off x="1924723" y="1443164"/>
            <a:ext cx="5294553" cy="172194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391DDB-CFC1-2A8C-8167-5D70C4AD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F3E497-B940-9031-233A-F5F302EA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D3F0BA-5C4A-9286-FFE0-40B50AEA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1340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Text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C96293C2-827C-5DC9-DA8C-CF6174BEF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30800" y="0"/>
            <a:ext cx="4572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30800" y="1150938"/>
            <a:ext cx="4572000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308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B995B023-C8E3-4CF7-AD87-5D7D524E68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4C685678-A9EA-2C0F-4FA3-2620572169F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4" name="Dian numeron paikkamerkki 12">
            <a:extLst>
              <a:ext uri="{FF2B5EF4-FFF2-40B4-BE49-F238E27FC236}">
                <a16:creationId xmlns:a16="http://schemas.microsoft.com/office/drawing/2014/main" id="{4C87FDEF-598D-2D42-0644-C06D935BBC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1020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Left Picture and Text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A1BAC7F6-8B35-B8D3-D9FB-170BE0AB0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430800" y="0"/>
            <a:ext cx="4572000" cy="11509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30800" y="1150938"/>
            <a:ext cx="4572000" cy="3695700"/>
          </a:xfrm>
        </p:spPr>
        <p:txBody>
          <a:bodyPr rIns="216000"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30800" cy="5143500"/>
          </a:xfrm>
          <a:custGeom>
            <a:avLst/>
            <a:gdLst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3430800 w 3430800"/>
              <a:gd name="connsiteY3" fmla="*/ 5143500 h 5143500"/>
              <a:gd name="connsiteX4" fmla="*/ 0 w 3430800"/>
              <a:gd name="connsiteY4" fmla="*/ 5143500 h 5143500"/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3430800 w 3430800"/>
              <a:gd name="connsiteY3" fmla="*/ 5143500 h 5143500"/>
              <a:gd name="connsiteX4" fmla="*/ 1054608 w 3430800"/>
              <a:gd name="connsiteY4" fmla="*/ 5138928 h 5143500"/>
              <a:gd name="connsiteX5" fmla="*/ 0 w 3430800"/>
              <a:gd name="connsiteY5" fmla="*/ 5143500 h 5143500"/>
              <a:gd name="connsiteX0" fmla="*/ 0 w 3430800"/>
              <a:gd name="connsiteY0" fmla="*/ 5143500 h 5143500"/>
              <a:gd name="connsiteX1" fmla="*/ 0 w 3430800"/>
              <a:gd name="connsiteY1" fmla="*/ 0 h 5143500"/>
              <a:gd name="connsiteX2" fmla="*/ 3430800 w 3430800"/>
              <a:gd name="connsiteY2" fmla="*/ 0 h 5143500"/>
              <a:gd name="connsiteX3" fmla="*/ 1059456 w 3430800"/>
              <a:gd name="connsiteY3" fmla="*/ 5137404 h 5143500"/>
              <a:gd name="connsiteX4" fmla="*/ 1054608 w 3430800"/>
              <a:gd name="connsiteY4" fmla="*/ 5138928 h 5143500"/>
              <a:gd name="connsiteX5" fmla="*/ 0 w 34308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00" h="5143500">
                <a:moveTo>
                  <a:pt x="0" y="5143500"/>
                </a:moveTo>
                <a:lnTo>
                  <a:pt x="0" y="0"/>
                </a:lnTo>
                <a:lnTo>
                  <a:pt x="3430800" y="0"/>
                </a:lnTo>
                <a:lnTo>
                  <a:pt x="1059456" y="5137404"/>
                </a:lnTo>
                <a:lnTo>
                  <a:pt x="1054608" y="5138928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49C981B4-8143-8501-1A22-710B863FB9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4" name="Dian numeron paikkamerkki 12">
            <a:extLst>
              <a:ext uri="{FF2B5EF4-FFF2-40B4-BE49-F238E27FC236}">
                <a16:creationId xmlns:a16="http://schemas.microsoft.com/office/drawing/2014/main" id="{58CA536C-E8B8-21FD-10E8-B9DE645E9D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3345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B9CFB0DD-7648-9270-9C92-979403344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768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50938"/>
            <a:ext cx="3960000" cy="37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BB1B5-9402-41C6-BBE9-2D3CA81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2C640-6556-407A-B38B-635D688A81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2000" y="1152000"/>
            <a:ext cx="3960000" cy="37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E3EA7A18-90D8-DBEC-D7FC-9865181FAE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1CFF49E-CF24-3E9F-C67A-A152B549C1F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5" name="Dian numeron paikkamerkki 12">
            <a:extLst>
              <a:ext uri="{FF2B5EF4-FFF2-40B4-BE49-F238E27FC236}">
                <a16:creationId xmlns:a16="http://schemas.microsoft.com/office/drawing/2014/main" id="{0738FE02-122D-2267-90D5-CBC566F271B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304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Different bullets Graph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64632A7A-B14C-5452-5895-460D1D431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1135820"/>
            <a:ext cx="1139825" cy="400693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74" y="1150938"/>
            <a:ext cx="3960000" cy="3707574"/>
          </a:xfrm>
        </p:spPr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BB1B5-9402-41C6-BBE9-2D3CA81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2C640-6556-407A-B38B-635D688A81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2000" y="1152000"/>
            <a:ext cx="3960000" cy="3695700"/>
          </a:xfrm>
        </p:spPr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8A0DF6-2350-2620-B5D3-2F15986E2FD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78851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31EBBB3A-F21E-9B2E-90B8-3BACAD3B51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B6007FB0-5C3A-213D-DF29-B1CA3A0CE6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652971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359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aph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6636-FF52-FA4D-EC25-6A535517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8" y="1139086"/>
            <a:ext cx="7354548" cy="1150938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3022D-4191-EB07-6936-35878A42FC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632F-6393-32E0-1F98-9A40B91962F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59480" y="4836752"/>
            <a:ext cx="1139825" cy="306000"/>
          </a:xfrm>
        </p:spPr>
        <p:txBody>
          <a:bodyPr/>
          <a:lstStyle/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5C283-5CF8-CEF3-C9C3-10ED5B68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0857" y="4836752"/>
            <a:ext cx="457200" cy="306000"/>
          </a:xfrm>
        </p:spPr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3">
            <a:extLst>
              <a:ext uri="{FF2B5EF4-FFF2-40B4-BE49-F238E27FC236}">
                <a16:creationId xmlns:a16="http://schemas.microsoft.com/office/drawing/2014/main" id="{4491D144-5FEB-B382-C6F4-110863836515}"/>
              </a:ext>
            </a:extLst>
          </p:cNvPr>
          <p:cNvPicPr/>
          <p:nvPr userDrawn="1"/>
        </p:nvPicPr>
        <p:blipFill rotWithShape="1">
          <a:blip r:embed="rId2"/>
          <a:srcRect l="42082" b="30689"/>
          <a:stretch/>
        </p:blipFill>
        <p:spPr>
          <a:xfrm flipH="1">
            <a:off x="6350044" y="1578497"/>
            <a:ext cx="2793956" cy="35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le pictur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271E9-0C10-4CBA-922D-3E75F083B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 Select Picture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Insert-ribbon</a:t>
            </a:r>
            <a:r>
              <a:rPr lang="fi-FI" dirty="0"/>
              <a:t> (</a:t>
            </a:r>
            <a:r>
              <a:rPr lang="fi-FI" dirty="0" err="1"/>
              <a:t>Insert</a:t>
            </a:r>
            <a:r>
              <a:rPr lang="fi-FI" dirty="0"/>
              <a:t> - </a:t>
            </a:r>
            <a:r>
              <a:rPr lang="fi-FI" dirty="0" err="1"/>
              <a:t>Pictures</a:t>
            </a:r>
            <a:r>
              <a:rPr lang="fi-FI" dirty="0"/>
              <a:t>).</a:t>
            </a:r>
            <a:br>
              <a:rPr lang="fi-FI" dirty="0"/>
            </a:br>
            <a:r>
              <a:rPr lang="fi-FI" dirty="0"/>
              <a:t>If logo </a:t>
            </a:r>
            <a:r>
              <a:rPr lang="fi-FI" dirty="0" err="1"/>
              <a:t>stays</a:t>
            </a:r>
            <a:r>
              <a:rPr lang="fi-FI" dirty="0"/>
              <a:t>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, </a:t>
            </a:r>
            <a:r>
              <a:rPr lang="fi-FI" dirty="0" err="1"/>
              <a:t>select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,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mouse</a:t>
            </a:r>
            <a:r>
              <a:rPr lang="fi-FI" dirty="0"/>
              <a:t> </a:t>
            </a:r>
            <a:r>
              <a:rPr lang="fi-FI" dirty="0" err="1"/>
              <a:t>button</a:t>
            </a:r>
            <a:r>
              <a:rPr lang="fi-FI" dirty="0"/>
              <a:t> and </a:t>
            </a:r>
            <a:r>
              <a:rPr lang="fi-FI" dirty="0" err="1"/>
              <a:t>select</a:t>
            </a:r>
            <a:r>
              <a:rPr lang="fi-FI" dirty="0"/>
              <a:t> </a:t>
            </a:r>
            <a:r>
              <a:rPr lang="fi-FI" dirty="0" err="1"/>
              <a:t>Send</a:t>
            </a:r>
            <a:r>
              <a:rPr lang="fi-FI" dirty="0"/>
              <a:t> to </a:t>
            </a:r>
            <a:r>
              <a:rPr lang="fi-FI" dirty="0" err="1"/>
              <a:t>back</a:t>
            </a:r>
            <a:r>
              <a:rPr lang="fi-FI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15252-CC8E-41ED-AC8D-10C83267D7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897" y="1152100"/>
            <a:ext cx="8514816" cy="2846876"/>
          </a:xfrm>
        </p:spPr>
        <p:txBody>
          <a:bodyPr bIns="0" anchor="ctr" anchorCtr="0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8D9EBB-7C3F-464F-80F5-A4F9B41B9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2800" y="0"/>
            <a:ext cx="0" cy="1152000"/>
          </a:xfrm>
          <a:ln w="3175">
            <a:solidFill>
              <a:schemeClr val="bg1"/>
            </a:solidFill>
          </a:ln>
        </p:spPr>
        <p:txBody>
          <a:bodyPr l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DB41232-8877-4367-A09B-BCC14B3C2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424" y="519002"/>
            <a:ext cx="432000" cy="10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rIns="0" anchor="t" anchorCtr="0">
            <a:noAutofit/>
          </a:bodyPr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05951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le picture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271E9-0C10-4CBA-922D-3E75F083B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 Select Picture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Insert-ribbon</a:t>
            </a:r>
            <a:r>
              <a:rPr lang="fi-FI" dirty="0"/>
              <a:t> (</a:t>
            </a:r>
            <a:r>
              <a:rPr lang="fi-FI" dirty="0" err="1"/>
              <a:t>Insert</a:t>
            </a:r>
            <a:r>
              <a:rPr lang="fi-FI" dirty="0"/>
              <a:t> - </a:t>
            </a:r>
            <a:r>
              <a:rPr lang="fi-FI" dirty="0" err="1"/>
              <a:t>Pictures</a:t>
            </a:r>
            <a:r>
              <a:rPr lang="fi-FI" dirty="0"/>
              <a:t>).</a:t>
            </a:r>
            <a:br>
              <a:rPr lang="fi-FI" dirty="0"/>
            </a:br>
            <a:r>
              <a:rPr lang="fi-FI" dirty="0"/>
              <a:t>If logo </a:t>
            </a:r>
            <a:r>
              <a:rPr lang="fi-FI" dirty="0" err="1"/>
              <a:t>stays</a:t>
            </a:r>
            <a:r>
              <a:rPr lang="fi-FI" dirty="0"/>
              <a:t>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, </a:t>
            </a:r>
            <a:r>
              <a:rPr lang="fi-FI" dirty="0" err="1"/>
              <a:t>select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,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mouse</a:t>
            </a:r>
            <a:r>
              <a:rPr lang="fi-FI" dirty="0"/>
              <a:t> </a:t>
            </a:r>
            <a:r>
              <a:rPr lang="fi-FI" dirty="0" err="1"/>
              <a:t>button</a:t>
            </a:r>
            <a:r>
              <a:rPr lang="fi-FI" dirty="0"/>
              <a:t> and </a:t>
            </a:r>
            <a:r>
              <a:rPr lang="fi-FI" dirty="0" err="1"/>
              <a:t>select</a:t>
            </a:r>
            <a:r>
              <a:rPr lang="fi-FI" dirty="0"/>
              <a:t> </a:t>
            </a:r>
            <a:r>
              <a:rPr lang="fi-FI" dirty="0" err="1"/>
              <a:t>Send</a:t>
            </a:r>
            <a:r>
              <a:rPr lang="fi-FI" dirty="0"/>
              <a:t> to </a:t>
            </a:r>
            <a:r>
              <a:rPr lang="fi-FI" dirty="0" err="1"/>
              <a:t>back</a:t>
            </a:r>
            <a:r>
              <a:rPr lang="fi-FI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15252-CC8E-41ED-AC8D-10C83267D7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600" y="1152000"/>
            <a:ext cx="8514000" cy="2847600"/>
          </a:xfrm>
        </p:spPr>
        <p:txBody>
          <a:bodyPr bIns="0" anchor="ctr" anchorCtr="0">
            <a:normAutofit/>
          </a:bodyPr>
          <a:lstStyle>
            <a:lvl1pPr marL="0" indent="0" algn="ctr">
              <a:buNone/>
              <a:defRPr sz="4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8D9EBB-7C3F-464F-80F5-A4F9B41B9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2800" y="0"/>
            <a:ext cx="0" cy="1152000"/>
          </a:xfrm>
          <a:ln w="3175">
            <a:solidFill>
              <a:schemeClr val="tx2"/>
            </a:solidFill>
          </a:ln>
        </p:spPr>
        <p:txBody>
          <a:bodyPr l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ADB894-7085-4644-8108-90F639D6DC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7825" y="0"/>
            <a:ext cx="1146175" cy="11448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rIns="0" bIns="0">
            <a:noAutofit/>
          </a:bodyPr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656117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285D-5902-D1BB-7CFE-989C4BE2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8" y="2376000"/>
            <a:ext cx="6120000" cy="1800000"/>
          </a:xfrm>
        </p:spPr>
        <p:txBody>
          <a:bodyPr lIns="0" tIns="0" rIns="0" anchor="t" anchorCtr="0">
            <a:noAutofit/>
          </a:bodyPr>
          <a:lstStyle>
            <a:lvl1pPr>
              <a:defRPr sz="4800" b="0" cap="all" baseline="0"/>
            </a:lvl1pPr>
          </a:lstStyle>
          <a:p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DA02B-3807-FCC8-99E3-464A748F8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3C6BCB1E-119A-8ACF-743E-BA03CBF49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409" y="1707808"/>
            <a:ext cx="1468031" cy="359339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D4A18287-53FB-52D2-19B1-7C0792E00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082" b="30689"/>
          <a:stretch/>
        </p:blipFill>
        <p:spPr>
          <a:xfrm flipH="1">
            <a:off x="5463250" y="458552"/>
            <a:ext cx="3680749" cy="4696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95AD54-2232-44AA-DA39-910D210EE68C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2416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800B4786-B445-B838-EB9B-A36285588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6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BAF18-E108-8713-D8FB-C182BA8A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4" y="1944000"/>
            <a:ext cx="6840000" cy="1800000"/>
          </a:xfrm>
        </p:spPr>
        <p:txBody>
          <a:bodyPr lIns="0" tIns="0" rIns="0" bIns="0" anchor="t" anchorCtr="0">
            <a:noAutofit/>
          </a:bodyPr>
          <a:lstStyle>
            <a:lvl1pPr>
              <a:defRPr sz="4800" b="0" cap="all"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Kuva 1">
            <a:extLst>
              <a:ext uri="{FF2B5EF4-FFF2-40B4-BE49-F238E27FC236}">
                <a16:creationId xmlns:a16="http://schemas.microsoft.com/office/drawing/2014/main" id="{53D67277-E28C-6F6E-0990-016272D78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2422" t="-5596" r="38929" b="44116"/>
          <a:stretch/>
        </p:blipFill>
        <p:spPr>
          <a:xfrm>
            <a:off x="6089050" y="1136822"/>
            <a:ext cx="3056389" cy="4017213"/>
          </a:xfrm>
          <a:prstGeom prst="rect">
            <a:avLst/>
          </a:prstGeom>
        </p:spPr>
      </p:pic>
      <p:pic>
        <p:nvPicPr>
          <p:cNvPr id="9" name="Kuva 4">
            <a:extLst>
              <a:ext uri="{FF2B5EF4-FFF2-40B4-BE49-F238E27FC236}">
                <a16:creationId xmlns:a16="http://schemas.microsoft.com/office/drawing/2014/main" id="{1F27FBC8-38DD-2FDF-FAC2-DED214D968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834" y="1240517"/>
            <a:ext cx="1349542" cy="3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48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kaiken on pakko toi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 descr="Background pattern&#10;&#10;Description automatically generated">
            <a:extLst>
              <a:ext uri="{FF2B5EF4-FFF2-40B4-BE49-F238E27FC236}">
                <a16:creationId xmlns:a16="http://schemas.microsoft.com/office/drawing/2014/main" id="{DB9C7FF4-12A1-3224-46C8-FD35B1472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7102"/>
          <a:stretch>
            <a:fillRect/>
          </a:stretch>
        </p:blipFill>
        <p:spPr>
          <a:xfrm>
            <a:off x="5294313" y="0"/>
            <a:ext cx="3843337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854231-F86B-4062-89B6-78EA92FB6106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D13A22-A9FE-1528-E83A-191043592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949" y="2193481"/>
            <a:ext cx="2133601" cy="9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510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150938"/>
            <a:ext cx="8004175" cy="3695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2D9240-E61A-442E-836F-44168ED1B16A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öpaikka, jossa sinä ratka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D854231-F86B-4062-89B6-78EA92FB6106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7DA12-0DD3-42A6-B98E-7DE6804CA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" y="1695600"/>
            <a:ext cx="3886354" cy="1944000"/>
          </a:xfrm>
          <a:prstGeom prst="rect">
            <a:avLst/>
          </a:prstGeom>
        </p:spPr>
      </p:pic>
      <p:pic>
        <p:nvPicPr>
          <p:cNvPr id="2" name="Picture Placeholder 8" descr="Background pattern&#10;&#10;Description automatically generated">
            <a:extLst>
              <a:ext uri="{FF2B5EF4-FFF2-40B4-BE49-F238E27FC236}">
                <a16:creationId xmlns:a16="http://schemas.microsoft.com/office/drawing/2014/main" id="{37221D0A-7216-C0A2-E51A-5B44832A09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7102"/>
          <a:stretch>
            <a:fillRect/>
          </a:stretch>
        </p:blipFill>
        <p:spPr>
          <a:xfrm>
            <a:off x="5294313" y="0"/>
            <a:ext cx="38433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9626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en if is not 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EB1F44-4428-4D47-A863-0BCFA37A9304}"/>
              </a:ext>
            </a:extLst>
          </p:cNvPr>
          <p:cNvSpPr/>
          <p:nvPr/>
        </p:nvSpPr>
        <p:spPr>
          <a:xfrm>
            <a:off x="7837942" y="0"/>
            <a:ext cx="1203407" cy="11560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7CAB9-87E8-4AFA-AB3E-648E974366B0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99457-2C02-F6DF-E928-5E5184A43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277"/>
            <a:ext cx="4623367" cy="2313639"/>
          </a:xfrm>
          <a:prstGeom prst="rect">
            <a:avLst/>
          </a:prstGeom>
        </p:spPr>
      </p:pic>
      <p:pic>
        <p:nvPicPr>
          <p:cNvPr id="3" name="Picture Placeholder 8" descr="Background pattern&#10;&#10;Description automatically generated">
            <a:extLst>
              <a:ext uri="{FF2B5EF4-FFF2-40B4-BE49-F238E27FC236}">
                <a16:creationId xmlns:a16="http://schemas.microsoft.com/office/drawing/2014/main" id="{DA641BA5-64F1-AEBC-D72A-23547FD1C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7102"/>
          <a:stretch>
            <a:fillRect/>
          </a:stretch>
        </p:blipFill>
        <p:spPr>
          <a:xfrm>
            <a:off x="5294313" y="0"/>
            <a:ext cx="38433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971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ou make the dif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244CC-4155-4474-96FB-5E96550A8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000"/>
            <a:ext cx="4625686" cy="2314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EB1F44-4428-4D47-A863-0BCFA37A9304}"/>
              </a:ext>
            </a:extLst>
          </p:cNvPr>
          <p:cNvSpPr/>
          <p:nvPr/>
        </p:nvSpPr>
        <p:spPr>
          <a:xfrm>
            <a:off x="7837942" y="0"/>
            <a:ext cx="1203407" cy="11560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7CAB9-87E8-4AFA-AB3E-648E974366B0}"/>
              </a:ext>
            </a:extLst>
          </p:cNvPr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pic>
        <p:nvPicPr>
          <p:cNvPr id="2" name="Picture Placeholder 8" descr="Background pattern&#10;&#10;Description automatically generated">
            <a:extLst>
              <a:ext uri="{FF2B5EF4-FFF2-40B4-BE49-F238E27FC236}">
                <a16:creationId xmlns:a16="http://schemas.microsoft.com/office/drawing/2014/main" id="{99843C0B-E97D-596C-CA2D-933876FA99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7102"/>
          <a:stretch>
            <a:fillRect/>
          </a:stretch>
        </p:blipFill>
        <p:spPr>
          <a:xfrm>
            <a:off x="5294313" y="0"/>
            <a:ext cx="38433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821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ria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0230817_PATRIA_Logoanim_ONLINE_3840x2160_BLACK-WHITE">
            <a:hlinkClick r:id="" action="ppaction://media"/>
            <a:extLst>
              <a:ext uri="{FF2B5EF4-FFF2-40B4-BE49-F238E27FC236}">
                <a16:creationId xmlns:a16="http://schemas.microsoft.com/office/drawing/2014/main" id="{916CA702-AAC1-8377-DAF6-1280923F2E5A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5A7E0D-8E79-460E-872D-49A33DB727E4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ffer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2pPr marL="360000" indent="-180000">
              <a:buFont typeface="Wingdings" panose="05000000000000000000" pitchFamily="2" charset="2"/>
              <a:buChar char="ú"/>
              <a:defRPr sz="1200"/>
            </a:lvl2pPr>
            <a:lvl3pPr marL="540000" indent="-180000">
              <a:buFont typeface="Arial" panose="020B0604020202020204" pitchFamily="34" charset="0"/>
              <a:buChar char="•"/>
              <a:defRPr sz="1000"/>
            </a:lvl3pPr>
            <a:lvl4pPr marL="540000" indent="180000">
              <a:buFont typeface="Arial" panose="020B0604020202020204" pitchFamily="34" charset="0"/>
              <a:buChar char="•"/>
              <a:defRPr sz="1000"/>
            </a:lvl4pPr>
            <a:lvl5pPr marL="720000" indent="1800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5A7E0D-8E79-460E-872D-49A33DB727E4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44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146968"/>
            <a:ext cx="4572000" cy="3436145"/>
          </a:xfrm>
        </p:spPr>
        <p:txBody>
          <a:bodyPr rIns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150938"/>
            <a:ext cx="3432175" cy="3432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443AB8-A4FA-4D42-9D21-95495DE83EB7}" type="datetime1">
              <a:rPr lang="fi-FI" smtClean="0"/>
              <a:t>6.6.2025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" y="-9236"/>
            <a:ext cx="8001001" cy="1150938"/>
          </a:xfrm>
          <a:prstGeom prst="rect">
            <a:avLst/>
          </a:prstGeom>
          <a:ln>
            <a:noFill/>
          </a:ln>
        </p:spPr>
        <p:txBody>
          <a:bodyPr vert="horz" lIns="216000" tIns="216000" rIns="216000" bIns="216000" rtlCol="0" anchor="ctr" anchorCtr="0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" y="1150938"/>
            <a:ext cx="8001001" cy="3707574"/>
          </a:xfrm>
          <a:prstGeom prst="rect">
            <a:avLst/>
          </a:prstGeom>
        </p:spPr>
        <p:txBody>
          <a:bodyPr vert="horz" lIns="216000" tIns="0" rIns="216000" bIns="21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546" y="4836752"/>
            <a:ext cx="2916671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080" y="4836752"/>
            <a:ext cx="1139825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136" y="4836752"/>
            <a:ext cx="457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>
                <a:solidFill>
                  <a:schemeClr val="tx2"/>
                </a:solidFill>
              </a:defRPr>
            </a:lvl1pPr>
          </a:lstStyle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4175" y="0"/>
            <a:ext cx="0" cy="115093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Logo: Patria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25" y="-1"/>
            <a:ext cx="114617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5" r:id="rId2"/>
    <p:sldLayoutId id="2147484434" r:id="rId3"/>
    <p:sldLayoutId id="2147484236" r:id="rId4"/>
    <p:sldLayoutId id="2147484237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3" userDrawn="1">
          <p15:clr>
            <a:srgbClr val="F26B43"/>
          </p15:clr>
        </p15:guide>
        <p15:guide id="2" pos="145" userDrawn="1">
          <p15:clr>
            <a:srgbClr val="F26B43"/>
          </p15:clr>
        </p15:guide>
        <p15:guide id="3" pos="55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" y="-9236"/>
            <a:ext cx="8001001" cy="1150938"/>
          </a:xfrm>
          <a:prstGeom prst="rect">
            <a:avLst/>
          </a:prstGeom>
          <a:ln>
            <a:noFill/>
          </a:ln>
        </p:spPr>
        <p:txBody>
          <a:bodyPr vert="horz" lIns="216000" tIns="216000" rIns="216000" bIns="216000" rtlCol="0" anchor="ctr" anchorCtr="0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" y="1150938"/>
            <a:ext cx="8001001" cy="3707574"/>
          </a:xfrm>
          <a:prstGeom prst="rect">
            <a:avLst/>
          </a:prstGeom>
        </p:spPr>
        <p:txBody>
          <a:bodyPr vert="horz" lIns="216000" tIns="0" rIns="216000" bIns="21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546" y="4836752"/>
            <a:ext cx="2916671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080" y="4836752"/>
            <a:ext cx="1139825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457" y="4836752"/>
            <a:ext cx="457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>
                <a:solidFill>
                  <a:schemeClr val="tx2"/>
                </a:solidFill>
              </a:defRPr>
            </a:lvl1pPr>
          </a:lstStyle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4175" y="0"/>
            <a:ext cx="0" cy="115093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Logo: Patria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25" y="-1"/>
            <a:ext cx="1146175" cy="11461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702" r:id="rId3"/>
    <p:sldLayoutId id="2147483653" r:id="rId4"/>
    <p:sldLayoutId id="2147483655" r:id="rId5"/>
    <p:sldLayoutId id="2147483654" r:id="rId6"/>
    <p:sldLayoutId id="2147483658" r:id="rId7"/>
    <p:sldLayoutId id="2147483657" r:id="rId8"/>
    <p:sldLayoutId id="2147483663" r:id="rId9"/>
    <p:sldLayoutId id="2147483694" r:id="rId10"/>
    <p:sldLayoutId id="2147483703" r:id="rId11"/>
    <p:sldLayoutId id="2147483704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3" userDrawn="1">
          <p15:clr>
            <a:srgbClr val="F26B43"/>
          </p15:clr>
        </p15:guide>
        <p15:guide id="2" pos="145" userDrawn="1">
          <p15:clr>
            <a:srgbClr val="F26B43"/>
          </p15:clr>
        </p15:guide>
        <p15:guide id="3" pos="553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" y="-9236"/>
            <a:ext cx="8001001" cy="1150938"/>
          </a:xfrm>
          <a:prstGeom prst="rect">
            <a:avLst/>
          </a:prstGeom>
          <a:ln>
            <a:noFill/>
          </a:ln>
        </p:spPr>
        <p:txBody>
          <a:bodyPr vert="horz" lIns="216000" tIns="216000" rIns="216000" bIns="216000" rtlCol="0" anchor="ctr" anchorCtr="0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" y="1150938"/>
            <a:ext cx="8001001" cy="3707574"/>
          </a:xfrm>
          <a:prstGeom prst="rect">
            <a:avLst/>
          </a:prstGeom>
        </p:spPr>
        <p:txBody>
          <a:bodyPr vert="horz" lIns="216000" tIns="0" rIns="216000" bIns="21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546" y="4836752"/>
            <a:ext cx="2916671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080" y="4836752"/>
            <a:ext cx="1139825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457" y="4836752"/>
            <a:ext cx="457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>
                <a:solidFill>
                  <a:schemeClr val="tx2"/>
                </a:solidFill>
              </a:defRPr>
            </a:lvl1pPr>
          </a:lstStyle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4175" y="0"/>
            <a:ext cx="0" cy="115093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Logo: Patria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25" y="-1"/>
            <a:ext cx="114617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7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3" userDrawn="1">
          <p15:clr>
            <a:srgbClr val="F26B43"/>
          </p15:clr>
        </p15:guide>
        <p15:guide id="2" pos="145" userDrawn="1">
          <p15:clr>
            <a:srgbClr val="F26B43"/>
          </p15:clr>
        </p15:guide>
        <p15:guide id="3" pos="553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" y="-9236"/>
            <a:ext cx="8001001" cy="1150938"/>
          </a:xfrm>
          <a:prstGeom prst="rect">
            <a:avLst/>
          </a:prstGeom>
          <a:ln>
            <a:noFill/>
          </a:ln>
        </p:spPr>
        <p:txBody>
          <a:bodyPr vert="horz" lIns="216000" tIns="216000" rIns="216000" bIns="216000" rtlCol="0" anchor="ctr" anchorCtr="0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" y="1150938"/>
            <a:ext cx="8001001" cy="3707574"/>
          </a:xfrm>
          <a:prstGeom prst="rect">
            <a:avLst/>
          </a:prstGeom>
        </p:spPr>
        <p:txBody>
          <a:bodyPr vert="horz" lIns="216000" tIns="0" rIns="216000" bIns="21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546" y="4836752"/>
            <a:ext cx="2916671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080" y="4836752"/>
            <a:ext cx="1139825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457" y="4836752"/>
            <a:ext cx="457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>
                <a:solidFill>
                  <a:schemeClr val="tx2"/>
                </a:solidFill>
              </a:defRPr>
            </a:lvl1pPr>
          </a:lstStyle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4175" y="0"/>
            <a:ext cx="0" cy="115093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Logo: Patria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25" y="-1"/>
            <a:ext cx="114617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3" userDrawn="1">
          <p15:clr>
            <a:srgbClr val="F26B43"/>
          </p15:clr>
        </p15:guide>
        <p15:guide id="2" pos="145" userDrawn="1">
          <p15:clr>
            <a:srgbClr val="F26B43"/>
          </p15:clr>
        </p15:guide>
        <p15:guide id="3" pos="553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" y="-9236"/>
            <a:ext cx="8001001" cy="1150938"/>
          </a:xfrm>
          <a:prstGeom prst="rect">
            <a:avLst/>
          </a:prstGeom>
          <a:ln>
            <a:noFill/>
          </a:ln>
        </p:spPr>
        <p:txBody>
          <a:bodyPr vert="horz" lIns="216000" tIns="216000" rIns="216000" bIns="216000" rtlCol="0" anchor="ctr" anchorCtr="0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" y="1150938"/>
            <a:ext cx="8001001" cy="3707574"/>
          </a:xfrm>
          <a:prstGeom prst="rect">
            <a:avLst/>
          </a:prstGeom>
        </p:spPr>
        <p:txBody>
          <a:bodyPr vert="horz" lIns="216000" tIns="0" rIns="216000" bIns="21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546" y="4836752"/>
            <a:ext cx="2916671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080" y="4836752"/>
            <a:ext cx="1139825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457" y="4836752"/>
            <a:ext cx="457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>
                <a:solidFill>
                  <a:schemeClr val="tx2"/>
                </a:solidFill>
              </a:defRPr>
            </a:lvl1pPr>
          </a:lstStyle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4175" y="0"/>
            <a:ext cx="0" cy="115093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Logo: Patria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25" y="-1"/>
            <a:ext cx="114617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9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3">
          <p15:clr>
            <a:srgbClr val="F26B43"/>
          </p15:clr>
        </p15:guide>
        <p15:guide id="2" pos="145">
          <p15:clr>
            <a:srgbClr val="F26B43"/>
          </p15:clr>
        </p15:guide>
        <p15:guide id="3" pos="553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" y="-9236"/>
            <a:ext cx="8001001" cy="1150938"/>
          </a:xfrm>
          <a:prstGeom prst="rect">
            <a:avLst/>
          </a:prstGeom>
          <a:ln>
            <a:noFill/>
          </a:ln>
        </p:spPr>
        <p:txBody>
          <a:bodyPr vert="horz" lIns="216000" tIns="216000" rIns="216000" bIns="216000" rtlCol="0" anchor="ctr" anchorCtr="0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" y="1150938"/>
            <a:ext cx="8001001" cy="3707574"/>
          </a:xfrm>
          <a:prstGeom prst="rect">
            <a:avLst/>
          </a:prstGeom>
        </p:spPr>
        <p:txBody>
          <a:bodyPr vert="horz" lIns="216000" tIns="0" rIns="216000" bIns="21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546" y="4836752"/>
            <a:ext cx="2916671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080" y="4836752"/>
            <a:ext cx="1139825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457" y="4836752"/>
            <a:ext cx="457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>
                <a:solidFill>
                  <a:schemeClr val="tx2"/>
                </a:solidFill>
              </a:defRPr>
            </a:lvl1pPr>
          </a:lstStyle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4175" y="0"/>
            <a:ext cx="0" cy="115093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Logo: Patri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25" y="-1"/>
            <a:ext cx="114617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3">
          <p15:clr>
            <a:srgbClr val="F26B43"/>
          </p15:clr>
        </p15:guide>
        <p15:guide id="2" pos="145">
          <p15:clr>
            <a:srgbClr val="F26B43"/>
          </p15:clr>
        </p15:guide>
        <p15:guide id="3" pos="553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" y="-9236"/>
            <a:ext cx="8001001" cy="1150938"/>
          </a:xfrm>
          <a:prstGeom prst="rect">
            <a:avLst/>
          </a:prstGeom>
          <a:ln>
            <a:noFill/>
          </a:ln>
        </p:spPr>
        <p:txBody>
          <a:bodyPr vert="horz" lIns="216000" tIns="216000" rIns="216000" bIns="216000" rtlCol="0" anchor="ctr" anchorCtr="0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" y="1150938"/>
            <a:ext cx="8001001" cy="3707574"/>
          </a:xfrm>
          <a:prstGeom prst="rect">
            <a:avLst/>
          </a:prstGeom>
        </p:spPr>
        <p:txBody>
          <a:bodyPr vert="horz" lIns="216000" tIns="0" rIns="216000" bIns="21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546" y="4836752"/>
            <a:ext cx="2916671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01964" y="4836752"/>
            <a:ext cx="1550324" cy="30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700" noProof="0" dirty="0">
                <a:solidFill>
                  <a:schemeClr val="tx2"/>
                </a:solidFill>
              </a:rPr>
              <a:t>Copyright Patria.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080" y="4836752"/>
            <a:ext cx="1139825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C7FA24-1439-47D3-B4F0-F7780EE354C1}" type="datetime1">
              <a:rPr lang="fi-FI" smtClean="0"/>
              <a:t>6.6.2025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457" y="4836752"/>
            <a:ext cx="457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>
                <a:solidFill>
                  <a:schemeClr val="tx2"/>
                </a:solidFill>
              </a:defRPr>
            </a:lvl1pPr>
          </a:lstStyle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4175" y="0"/>
            <a:ext cx="0" cy="115093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Logo: Patria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25" y="-1"/>
            <a:ext cx="114617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4450" r:id="rId3"/>
    <p:sldLayoutId id="2147484451" r:id="rId4"/>
    <p:sldLayoutId id="2147484428" r:id="rId5"/>
    <p:sldLayoutId id="2147484429" r:id="rId6"/>
    <p:sldLayoutId id="2147484430" r:id="rId7"/>
    <p:sldLayoutId id="2147484431" r:id="rId8"/>
    <p:sldLayoutId id="2147484432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0"/>
        </a:spcAft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180000" algn="l" defTabSz="914400" rtl="0" eaLnBrk="1" latinLnBrk="0" hangingPunct="1">
        <a:spcBef>
          <a:spcPts val="0"/>
        </a:spcBef>
        <a:buFont typeface="Wingdings" pitchFamily="2" charset="2"/>
        <a:buChar char="§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3">
          <p15:clr>
            <a:srgbClr val="F26B43"/>
          </p15:clr>
        </p15:guide>
        <p15:guide id="2" pos="145">
          <p15:clr>
            <a:srgbClr val="F26B43"/>
          </p15:clr>
        </p15:guide>
        <p15:guide id="3" pos="55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CD0F-137C-6C8F-6AC8-F0FF5BFA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Attachment</a:t>
            </a:r>
            <a:r>
              <a:rPr lang="fi-FI" dirty="0"/>
              <a:t> 1 </a:t>
            </a:r>
            <a:r>
              <a:rPr lang="fi-FI" dirty="0" err="1"/>
              <a:t>Operation</a:t>
            </a:r>
            <a:r>
              <a:rPr lang="fi-FI" dirty="0"/>
              <a:t> </a:t>
            </a:r>
            <a:r>
              <a:rPr lang="fi-FI" dirty="0" err="1"/>
              <a:t>area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F505E-8D5B-6C04-FE54-DF8C6C9139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Patria | Title | Name | Patria Internal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F934E-8F4E-09C9-1B91-6D50E95E77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5A7E0D-8E79-460E-872D-49A33DB727E4}" type="datetime1">
              <a:rPr lang="fi-FI" smtClean="0"/>
              <a:t>6.6.2025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5E11-14F2-A268-9547-4050DDBF93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|  </a:t>
            </a:r>
            <a:fld id="{A53EBC28-854A-4532-AB47-025ABEE8AC9F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B3493-A4ED-9DEC-09DB-3971F8FF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12" y="1141702"/>
            <a:ext cx="7053316" cy="40017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BBF150-EF4D-84A4-1C8A-4FF254D0F119}"/>
              </a:ext>
            </a:extLst>
          </p:cNvPr>
          <p:cNvSpPr/>
          <p:nvPr/>
        </p:nvSpPr>
        <p:spPr>
          <a:xfrm>
            <a:off x="2055681" y="2769586"/>
            <a:ext cx="646268" cy="4537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96F0C-7D9B-A094-EDF9-7C7F2C04F599}"/>
              </a:ext>
            </a:extLst>
          </p:cNvPr>
          <p:cNvSpPr/>
          <p:nvPr/>
        </p:nvSpPr>
        <p:spPr>
          <a:xfrm>
            <a:off x="1808174" y="2571749"/>
            <a:ext cx="1141282" cy="858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75B6B-AB86-836D-779E-45B6A970D61D}"/>
              </a:ext>
            </a:extLst>
          </p:cNvPr>
          <p:cNvSpPr txBox="1"/>
          <p:nvPr/>
        </p:nvSpPr>
        <p:spPr>
          <a:xfrm>
            <a:off x="2002260" y="2813155"/>
            <a:ext cx="85965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fi-FI" sz="1050" dirty="0" err="1">
                <a:solidFill>
                  <a:srgbClr val="003370"/>
                </a:solidFill>
                <a:highlight>
                  <a:srgbClr val="FFFF00"/>
                </a:highlight>
              </a:rPr>
              <a:t>Operational</a:t>
            </a:r>
            <a:r>
              <a:rPr lang="fi-FI" sz="1050" dirty="0">
                <a:solidFill>
                  <a:srgbClr val="003370"/>
                </a:solidFill>
                <a:highlight>
                  <a:srgbClr val="FFFF00"/>
                </a:highlight>
              </a:rPr>
              <a:t> </a:t>
            </a:r>
            <a:r>
              <a:rPr lang="fi-FI" sz="1050" dirty="0" err="1">
                <a:solidFill>
                  <a:srgbClr val="003370"/>
                </a:solidFill>
                <a:highlight>
                  <a:srgbClr val="FFFF00"/>
                </a:highlight>
              </a:rPr>
              <a:t>area</a:t>
            </a:r>
            <a:endParaRPr lang="fi-FI" sz="1050" dirty="0">
              <a:solidFill>
                <a:srgbClr val="003370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9A097-B57E-884A-9F70-28C9441B27E0}"/>
              </a:ext>
            </a:extLst>
          </p:cNvPr>
          <p:cNvSpPr txBox="1"/>
          <p:nvPr/>
        </p:nvSpPr>
        <p:spPr>
          <a:xfrm>
            <a:off x="1856282" y="3203145"/>
            <a:ext cx="1247832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050" dirty="0" err="1">
                <a:highlight>
                  <a:srgbClr val="FFFF00"/>
                </a:highlight>
              </a:rPr>
              <a:t>Ground</a:t>
            </a:r>
            <a:r>
              <a:rPr lang="fi-FI" sz="1050" dirty="0">
                <a:highlight>
                  <a:srgbClr val="FFFF00"/>
                </a:highlight>
              </a:rPr>
              <a:t> </a:t>
            </a:r>
            <a:r>
              <a:rPr lang="fi-FI" sz="1050" dirty="0" err="1">
                <a:highlight>
                  <a:srgbClr val="FFFF00"/>
                </a:highlight>
              </a:rPr>
              <a:t>risk</a:t>
            </a:r>
            <a:r>
              <a:rPr lang="fi-FI" sz="1050" dirty="0">
                <a:highlight>
                  <a:srgbClr val="FFFF00"/>
                </a:highlight>
              </a:rPr>
              <a:t> </a:t>
            </a:r>
            <a:r>
              <a:rPr lang="fi-FI" sz="1050" dirty="0" err="1">
                <a:highlight>
                  <a:srgbClr val="FFFF00"/>
                </a:highlight>
              </a:rPr>
              <a:t>Buffer</a:t>
            </a:r>
            <a:endParaRPr lang="fi-FI" sz="1050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FE7F-883B-17A9-8EE3-C26C0B81DA81}"/>
              </a:ext>
            </a:extLst>
          </p:cNvPr>
          <p:cNvSpPr txBox="1"/>
          <p:nvPr/>
        </p:nvSpPr>
        <p:spPr>
          <a:xfrm>
            <a:off x="3056005" y="3169108"/>
            <a:ext cx="1247832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100" dirty="0" err="1">
                <a:highlight>
                  <a:srgbClr val="FFFF00"/>
                </a:highlight>
              </a:rPr>
              <a:t>Adjacent</a:t>
            </a:r>
            <a:r>
              <a:rPr lang="fi-FI" sz="1100" dirty="0">
                <a:highlight>
                  <a:srgbClr val="FFFF00"/>
                </a:highlight>
              </a:rPr>
              <a:t> 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0656D1-C674-E38E-9E7B-1FE3D9524E73}"/>
              </a:ext>
            </a:extLst>
          </p:cNvPr>
          <p:cNvSpPr txBox="1"/>
          <p:nvPr/>
        </p:nvSpPr>
        <p:spPr>
          <a:xfrm>
            <a:off x="7580525" y="1459504"/>
            <a:ext cx="964164" cy="93871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100" dirty="0">
                <a:solidFill>
                  <a:srgbClr val="003370"/>
                </a:solidFill>
              </a:rPr>
              <a:t>Max </a:t>
            </a:r>
            <a:r>
              <a:rPr lang="fi-FI" sz="1100" dirty="0" err="1">
                <a:solidFill>
                  <a:srgbClr val="003370"/>
                </a:solidFill>
              </a:rPr>
              <a:t>altitude</a:t>
            </a:r>
            <a:r>
              <a:rPr lang="fi-FI" sz="1100" dirty="0">
                <a:solidFill>
                  <a:srgbClr val="003370"/>
                </a:solidFill>
              </a:rPr>
              <a:t> 120 m (390 </a:t>
            </a:r>
            <a:r>
              <a:rPr lang="fi-FI" sz="1100" dirty="0" err="1">
                <a:solidFill>
                  <a:srgbClr val="003370"/>
                </a:solidFill>
              </a:rPr>
              <a:t>feet</a:t>
            </a:r>
            <a:r>
              <a:rPr lang="fi-FI" sz="1100" dirty="0">
                <a:solidFill>
                  <a:srgbClr val="003370"/>
                </a:solidFill>
              </a:rPr>
              <a:t>) AGL</a:t>
            </a:r>
          </a:p>
          <a:p>
            <a:endParaRPr lang="fi-FI" sz="1100" dirty="0">
              <a:solidFill>
                <a:srgbClr val="003370"/>
              </a:solidFill>
            </a:endParaRPr>
          </a:p>
          <a:p>
            <a:endParaRPr lang="fi-FI" sz="1100" dirty="0">
              <a:solidFill>
                <a:srgbClr val="0033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44871"/>
      </p:ext>
    </p:extLst>
  </p:cSld>
  <p:clrMapOvr>
    <a:masterClrMapping/>
  </p:clrMapOvr>
</p:sld>
</file>

<file path=ppt/theme/theme1.xml><?xml version="1.0" encoding="utf-8"?>
<a:theme xmlns:a="http://schemas.openxmlformats.org/drawingml/2006/main" name="Patria Start slides">
  <a:themeElements>
    <a:clrScheme name="Custom 2">
      <a:dk1>
        <a:sysClr val="windowText" lastClr="000000"/>
      </a:dk1>
      <a:lt1>
        <a:sysClr val="window" lastClr="FFFFFF"/>
      </a:lt1>
      <a:dk2>
        <a:srgbClr val="003370"/>
      </a:dk2>
      <a:lt2>
        <a:srgbClr val="5CB6EB"/>
      </a:lt2>
      <a:accent1>
        <a:srgbClr val="A0D3F2"/>
      </a:accent1>
      <a:accent2>
        <a:srgbClr val="878164"/>
      </a:accent2>
      <a:accent3>
        <a:srgbClr val="C7C0A1"/>
      </a:accent3>
      <a:accent4>
        <a:srgbClr val="DAD7CB"/>
      </a:accent4>
      <a:accent5>
        <a:srgbClr val="747678"/>
      </a:accent5>
      <a:accent6>
        <a:srgbClr val="A8ABAD"/>
      </a:accent6>
      <a:hlink>
        <a:srgbClr val="878164"/>
      </a:hlink>
      <a:folHlink>
        <a:srgbClr val="47AAE5"/>
      </a:folHlink>
    </a:clrScheme>
    <a:fontScheme name="Patria kirjasi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>
        <a:spAutoFit/>
      </a:bodyPr>
      <a:lstStyle>
        <a:defPPr>
          <a:defRPr sz="1100" smtClean="0">
            <a:solidFill>
              <a:srgbClr val="00337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tria template 16_9.potx" id="{24C8A169-9F95-4D6C-9BD9-82559DD88DDE}" vid="{70F6E0A2-154E-451A-AF22-4781EAC476B6}"/>
    </a:ext>
  </a:extLst>
</a:theme>
</file>

<file path=ppt/theme/theme2.xml><?xml version="1.0" encoding="utf-8"?>
<a:theme xmlns:a="http://schemas.openxmlformats.org/drawingml/2006/main" name="Patria blue wide">
  <a:themeElements>
    <a:clrScheme name="Patria">
      <a:dk1>
        <a:sysClr val="windowText" lastClr="000000"/>
      </a:dk1>
      <a:lt1>
        <a:sysClr val="window" lastClr="FFFFFF"/>
      </a:lt1>
      <a:dk2>
        <a:srgbClr val="003370"/>
      </a:dk2>
      <a:lt2>
        <a:srgbClr val="AAA9AD"/>
      </a:lt2>
      <a:accent1>
        <a:srgbClr val="003370"/>
      </a:accent1>
      <a:accent2>
        <a:srgbClr val="DACDB4"/>
      </a:accent2>
      <a:accent3>
        <a:srgbClr val="009FE3"/>
      </a:accent3>
      <a:accent4>
        <a:srgbClr val="747678"/>
      </a:accent4>
      <a:accent5>
        <a:srgbClr val="000000"/>
      </a:accent5>
      <a:accent6>
        <a:srgbClr val="AAA9AD"/>
      </a:accent6>
      <a:hlink>
        <a:srgbClr val="003370"/>
      </a:hlink>
      <a:folHlink>
        <a:srgbClr val="009FE3"/>
      </a:folHlink>
    </a:clrScheme>
    <a:fontScheme name="Patria kirjasi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>
        <a:spAutoFit/>
      </a:bodyPr>
      <a:lstStyle>
        <a:defPPr>
          <a:defRPr sz="1100" smtClean="0">
            <a:solidFill>
              <a:srgbClr val="00337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tria template 16_9.potx" id="{24C8A169-9F95-4D6C-9BD9-82559DD88DDE}" vid="{262F7ABA-F3F5-4F5F-AA84-3BAEE2FD278F}"/>
    </a:ext>
  </a:extLst>
</a:theme>
</file>

<file path=ppt/theme/theme3.xml><?xml version="1.0" encoding="utf-8"?>
<a:theme xmlns:a="http://schemas.openxmlformats.org/drawingml/2006/main" name="Patria graphic1 wide">
  <a:themeElements>
    <a:clrScheme name="Custom 2">
      <a:dk1>
        <a:sysClr val="windowText" lastClr="000000"/>
      </a:dk1>
      <a:lt1>
        <a:sysClr val="window" lastClr="FFFFFF"/>
      </a:lt1>
      <a:dk2>
        <a:srgbClr val="003370"/>
      </a:dk2>
      <a:lt2>
        <a:srgbClr val="5CB6EB"/>
      </a:lt2>
      <a:accent1>
        <a:srgbClr val="A0D3F2"/>
      </a:accent1>
      <a:accent2>
        <a:srgbClr val="878164"/>
      </a:accent2>
      <a:accent3>
        <a:srgbClr val="C7C0A1"/>
      </a:accent3>
      <a:accent4>
        <a:srgbClr val="DAD7CB"/>
      </a:accent4>
      <a:accent5>
        <a:srgbClr val="747678"/>
      </a:accent5>
      <a:accent6>
        <a:srgbClr val="A8ABAD"/>
      </a:accent6>
      <a:hlink>
        <a:srgbClr val="878164"/>
      </a:hlink>
      <a:folHlink>
        <a:srgbClr val="47AAE5"/>
      </a:folHlink>
    </a:clrScheme>
    <a:fontScheme name="Patria kirjasi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>
        <a:spAutoFit/>
      </a:bodyPr>
      <a:lstStyle>
        <a:defPPr>
          <a:defRPr sz="1100" smtClean="0">
            <a:solidFill>
              <a:srgbClr val="00337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tria template 16_9.potx" id="{24C8A169-9F95-4D6C-9BD9-82559DD88DDE}" vid="{237F00F4-5FE3-420B-97B7-8A261A84E62F}"/>
    </a:ext>
  </a:extLst>
</a:theme>
</file>

<file path=ppt/theme/theme4.xml><?xml version="1.0" encoding="utf-8"?>
<a:theme xmlns:a="http://schemas.openxmlformats.org/drawingml/2006/main" name="Patria graphic2 wide">
  <a:themeElements>
    <a:clrScheme name="Custom 2">
      <a:dk1>
        <a:sysClr val="windowText" lastClr="000000"/>
      </a:dk1>
      <a:lt1>
        <a:sysClr val="window" lastClr="FFFFFF"/>
      </a:lt1>
      <a:dk2>
        <a:srgbClr val="003370"/>
      </a:dk2>
      <a:lt2>
        <a:srgbClr val="5CB6EB"/>
      </a:lt2>
      <a:accent1>
        <a:srgbClr val="A0D3F2"/>
      </a:accent1>
      <a:accent2>
        <a:srgbClr val="878164"/>
      </a:accent2>
      <a:accent3>
        <a:srgbClr val="C7C0A1"/>
      </a:accent3>
      <a:accent4>
        <a:srgbClr val="DAD7CB"/>
      </a:accent4>
      <a:accent5>
        <a:srgbClr val="747678"/>
      </a:accent5>
      <a:accent6>
        <a:srgbClr val="A8ABAD"/>
      </a:accent6>
      <a:hlink>
        <a:srgbClr val="878164"/>
      </a:hlink>
      <a:folHlink>
        <a:srgbClr val="47AAE5"/>
      </a:folHlink>
    </a:clrScheme>
    <a:fontScheme name="Patria kirjasi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>
        <a:spAutoFit/>
      </a:bodyPr>
      <a:lstStyle>
        <a:defPPr>
          <a:defRPr sz="1100" smtClean="0">
            <a:solidFill>
              <a:srgbClr val="00337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tria template 16_9.potx" id="{24C8A169-9F95-4D6C-9BD9-82559DD88DDE}" vid="{E3D68341-DFC2-478C-B4C7-5CCF1EC30BE1}"/>
    </a:ext>
  </a:extLst>
</a:theme>
</file>

<file path=ppt/theme/theme5.xml><?xml version="1.0" encoding="utf-8"?>
<a:theme xmlns:a="http://schemas.openxmlformats.org/drawingml/2006/main" name="Patria graphic3 wide">
  <a:themeElements>
    <a:clrScheme name="Custom 2">
      <a:dk1>
        <a:sysClr val="windowText" lastClr="000000"/>
      </a:dk1>
      <a:lt1>
        <a:sysClr val="window" lastClr="FFFFFF"/>
      </a:lt1>
      <a:dk2>
        <a:srgbClr val="003370"/>
      </a:dk2>
      <a:lt2>
        <a:srgbClr val="5CB6EB"/>
      </a:lt2>
      <a:accent1>
        <a:srgbClr val="A0D3F2"/>
      </a:accent1>
      <a:accent2>
        <a:srgbClr val="878164"/>
      </a:accent2>
      <a:accent3>
        <a:srgbClr val="C7C0A1"/>
      </a:accent3>
      <a:accent4>
        <a:srgbClr val="DAD7CB"/>
      </a:accent4>
      <a:accent5>
        <a:srgbClr val="747678"/>
      </a:accent5>
      <a:accent6>
        <a:srgbClr val="A8ABAD"/>
      </a:accent6>
      <a:hlink>
        <a:srgbClr val="878164"/>
      </a:hlink>
      <a:folHlink>
        <a:srgbClr val="47AAE5"/>
      </a:folHlink>
    </a:clrScheme>
    <a:fontScheme name="Patria kirjasi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tria template 16_9.potx" id="{24C8A169-9F95-4D6C-9BD9-82559DD88DDE}" vid="{10293E72-D2E7-447F-98CC-DF5F6C8F307D}"/>
    </a:ext>
  </a:extLst>
</a:theme>
</file>

<file path=ppt/theme/theme6.xml><?xml version="1.0" encoding="utf-8"?>
<a:theme xmlns:a="http://schemas.openxmlformats.org/drawingml/2006/main" name="Patria graphic6 wide">
  <a:themeElements>
    <a:clrScheme name="Custom 2">
      <a:dk1>
        <a:sysClr val="windowText" lastClr="000000"/>
      </a:dk1>
      <a:lt1>
        <a:sysClr val="window" lastClr="FFFFFF"/>
      </a:lt1>
      <a:dk2>
        <a:srgbClr val="003370"/>
      </a:dk2>
      <a:lt2>
        <a:srgbClr val="5CB6EB"/>
      </a:lt2>
      <a:accent1>
        <a:srgbClr val="A0D3F2"/>
      </a:accent1>
      <a:accent2>
        <a:srgbClr val="878164"/>
      </a:accent2>
      <a:accent3>
        <a:srgbClr val="C7C0A1"/>
      </a:accent3>
      <a:accent4>
        <a:srgbClr val="DAD7CB"/>
      </a:accent4>
      <a:accent5>
        <a:srgbClr val="747678"/>
      </a:accent5>
      <a:accent6>
        <a:srgbClr val="A8ABAD"/>
      </a:accent6>
      <a:hlink>
        <a:srgbClr val="878164"/>
      </a:hlink>
      <a:folHlink>
        <a:srgbClr val="47AAE5"/>
      </a:folHlink>
    </a:clrScheme>
    <a:fontScheme name="Patria kirjasi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tria template 16_9.potx" id="{24C8A169-9F95-4D6C-9BD9-82559DD88DDE}" vid="{68821EF6-65E0-4F26-9B1B-B76A94CC0FD6}"/>
    </a:ext>
  </a:extLst>
</a:theme>
</file>

<file path=ppt/theme/theme7.xml><?xml version="1.0" encoding="utf-8"?>
<a:theme xmlns:a="http://schemas.openxmlformats.org/drawingml/2006/main" name="Patria End slides">
  <a:themeElements>
    <a:clrScheme name="Custom 2">
      <a:dk1>
        <a:sysClr val="windowText" lastClr="000000"/>
      </a:dk1>
      <a:lt1>
        <a:sysClr val="window" lastClr="FFFFFF"/>
      </a:lt1>
      <a:dk2>
        <a:srgbClr val="003370"/>
      </a:dk2>
      <a:lt2>
        <a:srgbClr val="5CB6EB"/>
      </a:lt2>
      <a:accent1>
        <a:srgbClr val="A0D3F2"/>
      </a:accent1>
      <a:accent2>
        <a:srgbClr val="878164"/>
      </a:accent2>
      <a:accent3>
        <a:srgbClr val="C7C0A1"/>
      </a:accent3>
      <a:accent4>
        <a:srgbClr val="DAD7CB"/>
      </a:accent4>
      <a:accent5>
        <a:srgbClr val="747678"/>
      </a:accent5>
      <a:accent6>
        <a:srgbClr val="A8ABAD"/>
      </a:accent6>
      <a:hlink>
        <a:srgbClr val="878164"/>
      </a:hlink>
      <a:folHlink>
        <a:srgbClr val="47AAE5"/>
      </a:folHlink>
    </a:clrScheme>
    <a:fontScheme name="Patria kirjasi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>
        <a:spAutoFit/>
      </a:bodyPr>
      <a:lstStyle>
        <a:defPPr>
          <a:defRPr sz="1100" smtClean="0">
            <a:solidFill>
              <a:srgbClr val="00337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tria template 16_9.potx" id="{24C8A169-9F95-4D6C-9BD9-82559DD88DDE}" vid="{DEE3B5EC-2400-4D4C-B378-D8F797F5B17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fe0822-ba28-489f-b965-c1a2912f76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8895D94E86742AAB6400D05A71612" ma:contentTypeVersion="11" ma:contentTypeDescription="Luo uusi asiakirja." ma:contentTypeScope="" ma:versionID="853d45052cdf7174b44af123f3e07d02">
  <xsd:schema xmlns:xsd="http://www.w3.org/2001/XMLSchema" xmlns:xs="http://www.w3.org/2001/XMLSchema" xmlns:p="http://schemas.microsoft.com/office/2006/metadata/properties" xmlns:ns3="26fe0822-ba28-489f-b965-c1a2912f76a7" targetNamespace="http://schemas.microsoft.com/office/2006/metadata/properties" ma:root="true" ma:fieldsID="2db4b95c88bdb84b9c312784cb980ce7" ns3:_="">
    <xsd:import namespace="26fe0822-ba28-489f-b965-c1a2912f76a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e0822-ba28-489f-b965-c1a2912f76a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341E4-0AD0-4C31-A420-8042A1EC590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6fe0822-ba28-489f-b965-c1a2912f76a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01F2EB-683C-4026-87C3-A0571AB650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6B18AF-D809-4D49-B836-AA33D745B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fe0822-ba28-489f-b965-c1a2912f7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569dc73-3372-4351-84bb-fa1f1ac8e3fb}" enabled="0" method="" siteId="{8569dc73-3372-4351-84bb-fa1f1ac8e3f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Patria template 16_9</Template>
  <TotalTime>249</TotalTime>
  <Words>31</Words>
  <Application>Microsoft Office PowerPoint</Application>
  <PresentationFormat>On-screen Show (16:9)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Wingdings</vt:lpstr>
      <vt:lpstr>Patria Start slides</vt:lpstr>
      <vt:lpstr>Patria blue wide</vt:lpstr>
      <vt:lpstr>Patria graphic1 wide</vt:lpstr>
      <vt:lpstr>Patria graphic2 wide</vt:lpstr>
      <vt:lpstr>Patria graphic3 wide</vt:lpstr>
      <vt:lpstr>Patria graphic6 wide</vt:lpstr>
      <vt:lpstr>Patria End slides</vt:lpstr>
      <vt:lpstr>Attachment 1 Operation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Tuure Kajava</dc:creator>
  <cp:lastModifiedBy>Jukka-Pekka Pöyhtäri</cp:lastModifiedBy>
  <cp:revision>2</cp:revision>
  <cp:lastPrinted>2020-03-09T11:39:29Z</cp:lastPrinted>
  <dcterms:created xsi:type="dcterms:W3CDTF">2025-06-06T06:23:31Z</dcterms:created>
  <dcterms:modified xsi:type="dcterms:W3CDTF">2025-06-06T11:41:11Z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485.123.01.219</vt:lpwstr>
  </property>
  <property fmtid="{D5CDD505-2E9C-101B-9397-08002B2CF9AE}" pid="3" name="ContentTypeId">
    <vt:lpwstr>0x01010079E8895D94E86742AAB6400D05A71612</vt:lpwstr>
  </property>
</Properties>
</file>